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5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97BEE-D1D9-4561-8A16-86E8256F44B4}" type="datetimeFigureOut">
              <a:rPr lang="es-ES" smtClean="0"/>
              <a:pPr/>
              <a:t>05/10/2011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A94C-BFAF-429F-B09A-301D461838A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58246" cy="1643074"/>
          </a:xfrm>
          <a:ln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Manuela Fernández Agredo-</a:t>
            </a:r>
            <a:r>
              <a:rPr lang="es-ES" b="1" i="1" dirty="0" err="1" smtClean="0">
                <a:solidFill>
                  <a:srgbClr val="FF0000"/>
                </a:solidFill>
              </a:rPr>
              <a:t>Manufa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b="1" spc="3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ecopoema</a:t>
            </a:r>
            <a:r>
              <a:rPr lang="es-ES" sz="3100" b="1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100" b="1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100" b="1" i="1" spc="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JUGUETE NATURAL</a:t>
            </a:r>
            <a:endParaRPr lang="es-ES" sz="3100" b="1" i="1" spc="3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000216"/>
            <a:ext cx="8358246" cy="4857784"/>
          </a:xfrm>
          <a:ln>
            <a:solidFill>
              <a:schemeClr val="tx1"/>
            </a:solidFill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Ilustraciones de Richard Cardona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 algn="ctr">
              <a:buNone/>
            </a:pPr>
            <a:r>
              <a:rPr lang="es-ES" i="1" dirty="0" smtClean="0"/>
              <a:t>¡Disfrútalo!, aplícalo a tú vida y pon a volar la imaginación</a:t>
            </a:r>
            <a:r>
              <a:rPr lang="es-ES" dirty="0" smtClean="0"/>
              <a:t> !</a:t>
            </a:r>
            <a:endParaRPr lang="es-ES" dirty="0"/>
          </a:p>
        </p:txBody>
      </p:sp>
      <p:pic>
        <p:nvPicPr>
          <p:cNvPr id="1028" name="Picture 4" descr="D:\Mis imágenes\Imagen peru\2010-08-04 MaaNuuFaa\fcv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000240"/>
            <a:ext cx="2000265" cy="32861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3071833"/>
          </a:xfrm>
        </p:spPr>
        <p:txBody>
          <a:bodyPr>
            <a:normAutofit/>
          </a:bodyPr>
          <a:lstStyle/>
          <a:p>
            <a:r>
              <a:rPr lang="es-ES" dirty="0" smtClean="0"/>
              <a:t>MUCHAS </a:t>
            </a:r>
            <a:r>
              <a:rPr lang="es-ES" dirty="0" smtClean="0"/>
              <a:t>GRACIAS </a:t>
            </a:r>
            <a:r>
              <a:rPr lang="es-ES" dirty="0" smtClean="0"/>
              <a:t>AMIGOS ECOLOQUIA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CON CARIÑO MANUFA</a:t>
            </a:r>
          </a:p>
          <a:p>
            <a:r>
              <a:rPr lang="es-ES" dirty="0" smtClean="0"/>
              <a:t>www.manufaysuscuentos.jimdo.com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 descr="E:\MI MUNDO NATURAL\MIMUNDO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76225"/>
            <a:ext cx="10058400" cy="741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 descr="E:\MI MUNDO NATURAL\MIMUNDO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76225"/>
            <a:ext cx="10058400" cy="741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 descr="E:\MI MUNDO NATURAL\MIMUNDO\12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76225"/>
            <a:ext cx="10058400" cy="741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 descr="E:\MI MUNDO NATURAL\MIMUNDO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76225"/>
            <a:ext cx="10058400" cy="741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4338" name="Picture 2" descr="E:\MI MUNDO NATURAL\MIMUNDO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325438"/>
            <a:ext cx="10058400" cy="7510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 descr="E:\MI MUNDO NATURAL\MIMUNDO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23863"/>
            <a:ext cx="10058400" cy="770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 descr="E:\MI MUNDO NATURAL\MIMUNDO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23863"/>
            <a:ext cx="10058400" cy="770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410" name="Picture 2" descr="E:\MI MUNDO NATURAL\MIMUNDO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423863"/>
            <a:ext cx="10058400" cy="770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</Words>
  <Application>Microsoft Office PowerPoint</Application>
  <PresentationFormat>Presentación en pantalla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Manuela Fernández Agredo-Manufa ecopoema UN JUGUETE NATURAL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MUCHAS GRACIAS AMIGOS ECOLOQUIA</vt:lpstr>
    </vt:vector>
  </TitlesOfParts>
  <Company>Elements v3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</dc:creator>
  <cp:lastModifiedBy>Windows</cp:lastModifiedBy>
  <cp:revision>3</cp:revision>
  <dcterms:created xsi:type="dcterms:W3CDTF">2011-02-15T15:52:15Z</dcterms:created>
  <dcterms:modified xsi:type="dcterms:W3CDTF">2011-10-05T21:29:34Z</dcterms:modified>
</cp:coreProperties>
</file>